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060" autoAdjust="0"/>
    <p:restoredTop sz="94638" autoAdjust="0"/>
  </p:normalViewPr>
  <p:slideViewPr>
    <p:cSldViewPr>
      <p:cViewPr varScale="1">
        <p:scale>
          <a:sx n="83" d="100"/>
          <a:sy n="83" d="100"/>
        </p:scale>
        <p:origin x="-10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0 1 2 3 4 5 6 7</a:t>
            </a:r>
            <a:endParaRPr lang="en-US" sz="9600" dirty="0">
              <a:latin typeface="Comic Sans MS" pitchFamily="66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8001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715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35052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4384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/>
          <p:cNvGrpSpPr/>
          <p:nvPr/>
        </p:nvGrpSpPr>
        <p:grpSpPr>
          <a:xfrm>
            <a:off x="4724400" y="3733800"/>
            <a:ext cx="609600" cy="1295400"/>
            <a:chOff x="457200" y="3733800"/>
            <a:chExt cx="609600" cy="1295400"/>
          </a:xfrm>
        </p:grpSpPr>
        <p:sp>
          <p:nvSpPr>
            <p:cNvPr id="13" name="Rectangle 12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Rectangle 13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6858000" y="3048000"/>
            <a:ext cx="609600" cy="1981200"/>
            <a:chOff x="6858000" y="3048000"/>
            <a:chExt cx="609600" cy="1981200"/>
          </a:xfrm>
        </p:grpSpPr>
        <p:grpSp>
          <p:nvGrpSpPr>
            <p:cNvPr id="6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5" name="Rectangle 14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49 50 51 52 53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5867400" y="3733800"/>
            <a:ext cx="609600" cy="1295400"/>
            <a:chOff x="457200" y="3733800"/>
            <a:chExt cx="609600" cy="1295400"/>
          </a:xfrm>
        </p:grpSpPr>
        <p:sp>
          <p:nvSpPr>
            <p:cNvPr id="5" name="Rectangle 4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Rectangle 5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" name="Rectangle 6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/>
          <p:cNvGrpSpPr/>
          <p:nvPr/>
        </p:nvGrpSpPr>
        <p:grpSpPr>
          <a:xfrm>
            <a:off x="2362200" y="3048000"/>
            <a:ext cx="609600" cy="1981200"/>
            <a:chOff x="6858000" y="3048000"/>
            <a:chExt cx="609600" cy="1981200"/>
          </a:xfrm>
        </p:grpSpPr>
        <p:grpSp>
          <p:nvGrpSpPr>
            <p:cNvPr id="9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1" name="Rectangle 10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" name="Rectangle 11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0" name="Rectangle 9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3" name="Rectangle 12"/>
          <p:cNvSpPr/>
          <p:nvPr/>
        </p:nvSpPr>
        <p:spPr>
          <a:xfrm>
            <a:off x="41148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54 55 56 57 58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25" name="Group 24"/>
          <p:cNvGrpSpPr/>
          <p:nvPr/>
        </p:nvGrpSpPr>
        <p:grpSpPr>
          <a:xfrm>
            <a:off x="533400" y="2362200"/>
            <a:ext cx="609600" cy="2667000"/>
            <a:chOff x="533400" y="2362200"/>
            <a:chExt cx="609600" cy="2667000"/>
          </a:xfrm>
        </p:grpSpPr>
        <p:grpSp>
          <p:nvGrpSpPr>
            <p:cNvPr id="5" name="Group 4"/>
            <p:cNvGrpSpPr/>
            <p:nvPr/>
          </p:nvGrpSpPr>
          <p:grpSpPr>
            <a:xfrm>
              <a:off x="5334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7" name="Rectangle 6"/>
            <p:cNvSpPr/>
            <p:nvPr/>
          </p:nvSpPr>
          <p:spPr>
            <a:xfrm>
              <a:off x="533400" y="23622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2362200" y="3733800"/>
            <a:ext cx="609600" cy="1295400"/>
            <a:chOff x="457200" y="3733800"/>
            <a:chExt cx="609600" cy="1295400"/>
          </a:xfrm>
        </p:grpSpPr>
        <p:sp>
          <p:nvSpPr>
            <p:cNvPr id="14" name="Rectangle 13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4191000" y="2362200"/>
            <a:ext cx="609600" cy="2667000"/>
            <a:chOff x="1066800" y="685800"/>
            <a:chExt cx="609600" cy="2667000"/>
          </a:xfrm>
        </p:grpSpPr>
        <p:grpSp>
          <p:nvGrpSpPr>
            <p:cNvPr id="17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21" name="Rectangle 20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8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9" name="Rectangle 18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3" name="Rectangle 22"/>
          <p:cNvSpPr/>
          <p:nvPr/>
        </p:nvSpPr>
        <p:spPr>
          <a:xfrm>
            <a:off x="60198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79248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59 60 61 62 63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2514600" y="304800"/>
            <a:ext cx="609600" cy="4724400"/>
            <a:chOff x="2514600" y="381000"/>
            <a:chExt cx="609600" cy="4724400"/>
          </a:xfrm>
        </p:grpSpPr>
        <p:grpSp>
          <p:nvGrpSpPr>
            <p:cNvPr id="3" name="Group 2"/>
            <p:cNvGrpSpPr/>
            <p:nvPr/>
          </p:nvGrpSpPr>
          <p:grpSpPr>
            <a:xfrm>
              <a:off x="2514600" y="1066800"/>
              <a:ext cx="609600" cy="4038600"/>
              <a:chOff x="685800" y="990600"/>
              <a:chExt cx="609600" cy="4038600"/>
            </a:xfrm>
          </p:grpSpPr>
          <p:grpSp>
            <p:nvGrpSpPr>
              <p:cNvPr id="5" name="Group 6"/>
              <p:cNvGrpSpPr/>
              <p:nvPr/>
            </p:nvGrpSpPr>
            <p:grpSpPr>
              <a:xfrm>
                <a:off x="685800" y="30480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11" name="Group 5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3" name="Rectangle 12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4" name="Rectangle 13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12" name="Rectangle 8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6" name="Group 11"/>
              <p:cNvGrpSpPr/>
              <p:nvPr/>
            </p:nvGrpSpPr>
            <p:grpSpPr>
              <a:xfrm>
                <a:off x="685800" y="9906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7" name="Group 6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9" name="Rectangle 8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" name="Rectangle 9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8" name="Rectangle 7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sp>
          <p:nvSpPr>
            <p:cNvPr id="15" name="Rectangle 14"/>
            <p:cNvSpPr/>
            <p:nvPr/>
          </p:nvSpPr>
          <p:spPr>
            <a:xfrm>
              <a:off x="2514600" y="381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7772400" y="3048000"/>
            <a:ext cx="609600" cy="1981200"/>
            <a:chOff x="6858000" y="3048000"/>
            <a:chExt cx="609600" cy="1981200"/>
          </a:xfrm>
        </p:grpSpPr>
        <p:grpSp>
          <p:nvGrpSpPr>
            <p:cNvPr id="17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9" name="Rectangle 18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Rectangle 19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8" name="Rectangle 17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" name="Rectangle 21"/>
          <p:cNvSpPr/>
          <p:nvPr/>
        </p:nvSpPr>
        <p:spPr>
          <a:xfrm>
            <a:off x="58674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64 65 66 67 68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096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Rectangle 8"/>
          <p:cNvSpPr/>
          <p:nvPr/>
        </p:nvSpPr>
        <p:spPr>
          <a:xfrm>
            <a:off x="24384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/>
          <p:cNvGrpSpPr/>
          <p:nvPr/>
        </p:nvGrpSpPr>
        <p:grpSpPr>
          <a:xfrm>
            <a:off x="8001000" y="3733800"/>
            <a:ext cx="609600" cy="1295400"/>
            <a:chOff x="457200" y="3733800"/>
            <a:chExt cx="609600" cy="1295400"/>
          </a:xfrm>
        </p:grpSpPr>
        <p:sp>
          <p:nvSpPr>
            <p:cNvPr id="11" name="Rectangle 1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4267200" y="2362200"/>
            <a:ext cx="609600" cy="2667000"/>
            <a:chOff x="1066800" y="685800"/>
            <a:chExt cx="609600" cy="2667000"/>
          </a:xfrm>
        </p:grpSpPr>
        <p:grpSp>
          <p:nvGrpSpPr>
            <p:cNvPr id="14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6" name="Rectangle 15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69 70 71 72 73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5867400" y="304800"/>
            <a:ext cx="609600" cy="4724400"/>
            <a:chOff x="2514600" y="381000"/>
            <a:chExt cx="609600" cy="4724400"/>
          </a:xfrm>
        </p:grpSpPr>
        <p:grpSp>
          <p:nvGrpSpPr>
            <p:cNvPr id="5" name="Group 4"/>
            <p:cNvGrpSpPr/>
            <p:nvPr/>
          </p:nvGrpSpPr>
          <p:grpSpPr>
            <a:xfrm>
              <a:off x="2514600" y="1066800"/>
              <a:ext cx="609600" cy="4038600"/>
              <a:chOff x="685800" y="990600"/>
              <a:chExt cx="609600" cy="40386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" y="30480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13" name="Group 5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5" name="Rectangle 14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6" name="Rectangle 15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14" name="Rectangle 8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" name="Group 11"/>
              <p:cNvGrpSpPr/>
              <p:nvPr/>
            </p:nvGrpSpPr>
            <p:grpSpPr>
              <a:xfrm>
                <a:off x="685800" y="9906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9" name="Group 8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1" name="Rectangle 10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2" name="Rectangle 11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10" name="Rectangle 9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sp>
          <p:nvSpPr>
            <p:cNvPr id="6" name="Rectangle 5"/>
            <p:cNvSpPr/>
            <p:nvPr/>
          </p:nvSpPr>
          <p:spPr>
            <a:xfrm>
              <a:off x="2514600" y="381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2438400" y="2362200"/>
            <a:ext cx="609600" cy="2667000"/>
            <a:chOff x="1066800" y="685800"/>
            <a:chExt cx="609600" cy="2667000"/>
          </a:xfrm>
        </p:grpSpPr>
        <p:grpSp>
          <p:nvGrpSpPr>
            <p:cNvPr id="18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22" name="Rectangle 21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Rectangle 22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9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20" name="Rectangle 1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4" name="Rectangle 23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74 75 76 77 78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9248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Rectangle 8"/>
          <p:cNvSpPr/>
          <p:nvPr/>
        </p:nvSpPr>
        <p:spPr>
          <a:xfrm>
            <a:off x="5334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/>
          <p:cNvGrpSpPr/>
          <p:nvPr/>
        </p:nvGrpSpPr>
        <p:grpSpPr>
          <a:xfrm>
            <a:off x="2438400" y="3733800"/>
            <a:ext cx="609600" cy="1295400"/>
            <a:chOff x="457200" y="3733800"/>
            <a:chExt cx="609600" cy="1295400"/>
          </a:xfrm>
        </p:grpSpPr>
        <p:sp>
          <p:nvSpPr>
            <p:cNvPr id="11" name="Rectangle 1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191000" y="3733800"/>
            <a:ext cx="609600" cy="1295400"/>
            <a:chOff x="457200" y="3733800"/>
            <a:chExt cx="609600" cy="1295400"/>
          </a:xfrm>
        </p:grpSpPr>
        <p:sp>
          <p:nvSpPr>
            <p:cNvPr id="21" name="Rectangle 2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6172200" y="3733800"/>
            <a:ext cx="609600" cy="1295400"/>
            <a:chOff x="457200" y="3733800"/>
            <a:chExt cx="609600" cy="1295400"/>
          </a:xfrm>
        </p:grpSpPr>
        <p:sp>
          <p:nvSpPr>
            <p:cNvPr id="24" name="Rectangle 23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79 80 81 82 83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438400" y="1676400"/>
            <a:ext cx="609600" cy="3352800"/>
            <a:chOff x="2362200" y="1676400"/>
            <a:chExt cx="609600" cy="3352800"/>
          </a:xfrm>
        </p:grpSpPr>
        <p:grpSp>
          <p:nvGrpSpPr>
            <p:cNvPr id="5" name="Group 4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3" name="Group 12"/>
          <p:cNvGrpSpPr/>
          <p:nvPr/>
        </p:nvGrpSpPr>
        <p:grpSpPr>
          <a:xfrm>
            <a:off x="4114800" y="3733800"/>
            <a:ext cx="609600" cy="1295400"/>
            <a:chOff x="457200" y="3733800"/>
            <a:chExt cx="609600" cy="1295400"/>
          </a:xfrm>
        </p:grpSpPr>
        <p:sp>
          <p:nvSpPr>
            <p:cNvPr id="14" name="Rectangle 13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3" name="Rectangle 22"/>
          <p:cNvSpPr/>
          <p:nvPr/>
        </p:nvSpPr>
        <p:spPr>
          <a:xfrm>
            <a:off x="59436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84 85 86 87 88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5334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7924800" y="2362200"/>
            <a:ext cx="609600" cy="2667000"/>
            <a:chOff x="1066800" y="685800"/>
            <a:chExt cx="609600" cy="2667000"/>
          </a:xfrm>
        </p:grpSpPr>
        <p:grpSp>
          <p:nvGrpSpPr>
            <p:cNvPr id="16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20" name="Rectangle 1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7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2" name="Rectangle 21"/>
          <p:cNvSpPr/>
          <p:nvPr/>
        </p:nvSpPr>
        <p:spPr>
          <a:xfrm>
            <a:off x="23622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4191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/>
          <p:cNvSpPr/>
          <p:nvPr/>
        </p:nvSpPr>
        <p:spPr>
          <a:xfrm>
            <a:off x="6096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89 90 91 92 93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4384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5791200" y="3733800"/>
            <a:ext cx="609600" cy="1295400"/>
            <a:chOff x="457200" y="3733800"/>
            <a:chExt cx="609600" cy="1295400"/>
          </a:xfrm>
        </p:grpSpPr>
        <p:sp>
          <p:nvSpPr>
            <p:cNvPr id="16" name="Rectangle 15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Rectangle 17"/>
          <p:cNvSpPr/>
          <p:nvPr/>
        </p:nvSpPr>
        <p:spPr>
          <a:xfrm>
            <a:off x="41148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77724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94 95 96 97 98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41910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7924800" y="3733800"/>
            <a:ext cx="609600" cy="1295400"/>
            <a:chOff x="457200" y="3733800"/>
            <a:chExt cx="609600" cy="1295400"/>
          </a:xfrm>
        </p:grpSpPr>
        <p:sp>
          <p:nvSpPr>
            <p:cNvPr id="16" name="Rectangle 15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Rectangle 17"/>
          <p:cNvSpPr/>
          <p:nvPr/>
        </p:nvSpPr>
        <p:spPr>
          <a:xfrm>
            <a:off x="23622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5334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8 9 10 11 12 13</a:t>
            </a:r>
            <a:endParaRPr lang="en-US" sz="9600" dirty="0">
              <a:latin typeface="Comic Sans MS" pitchFamily="66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958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/>
          <p:cNvGrpSpPr/>
          <p:nvPr/>
        </p:nvGrpSpPr>
        <p:grpSpPr>
          <a:xfrm>
            <a:off x="1600200" y="3733800"/>
            <a:ext cx="609600" cy="1295400"/>
            <a:chOff x="457200" y="3733800"/>
            <a:chExt cx="609600" cy="1295400"/>
          </a:xfrm>
        </p:grpSpPr>
        <p:sp>
          <p:nvSpPr>
            <p:cNvPr id="3" name="Rectangle 2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Rectangle 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457200" y="3048000"/>
            <a:ext cx="609600" cy="1981200"/>
            <a:chOff x="6858000" y="3048000"/>
            <a:chExt cx="609600" cy="1981200"/>
          </a:xfrm>
        </p:grpSpPr>
        <p:grpSp>
          <p:nvGrpSpPr>
            <p:cNvPr id="27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29" name="Rectangle 28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0" name="Rectangle 29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8" name="Rectangle 27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2971800" y="3048000"/>
            <a:ext cx="609600" cy="1981200"/>
            <a:chOff x="6858000" y="3048000"/>
            <a:chExt cx="609600" cy="1981200"/>
          </a:xfrm>
        </p:grpSpPr>
        <p:grpSp>
          <p:nvGrpSpPr>
            <p:cNvPr id="32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34" name="Rectangle 33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Rectangle 34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3" name="Rectangle 32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6096000" y="1676400"/>
            <a:ext cx="609600" cy="3352800"/>
            <a:chOff x="6096000" y="1676400"/>
            <a:chExt cx="609600" cy="3352800"/>
          </a:xfrm>
        </p:grpSpPr>
        <p:grpSp>
          <p:nvGrpSpPr>
            <p:cNvPr id="20" name="Group 19"/>
            <p:cNvGrpSpPr/>
            <p:nvPr/>
          </p:nvGrpSpPr>
          <p:grpSpPr>
            <a:xfrm>
              <a:off x="6096000" y="2362200"/>
              <a:ext cx="609600" cy="2667000"/>
              <a:chOff x="1066800" y="685800"/>
              <a:chExt cx="609600" cy="2667000"/>
            </a:xfrm>
          </p:grpSpPr>
          <p:grpSp>
            <p:nvGrpSpPr>
              <p:cNvPr id="14" name="Group 13"/>
              <p:cNvGrpSpPr/>
              <p:nvPr/>
            </p:nvGrpSpPr>
            <p:grpSpPr>
              <a:xfrm>
                <a:off x="1066800" y="20574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5" name="Rectangle 14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6" name="Rectangle 15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7" name="Group 16"/>
              <p:cNvGrpSpPr/>
              <p:nvPr/>
            </p:nvGrpSpPr>
            <p:grpSpPr>
              <a:xfrm>
                <a:off x="1066800" y="685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8" name="Rectangle 17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9" name="Rectangle 18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sp>
          <p:nvSpPr>
            <p:cNvPr id="24" name="Rectangle 23"/>
            <p:cNvSpPr/>
            <p:nvPr/>
          </p:nvSpPr>
          <p:spPr>
            <a:xfrm>
              <a:off x="6096000" y="16764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99 100 101 102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096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2590800" y="2362200"/>
            <a:ext cx="609600" cy="2667000"/>
            <a:chOff x="1066800" y="685800"/>
            <a:chExt cx="609600" cy="2667000"/>
          </a:xfrm>
        </p:grpSpPr>
        <p:grpSp>
          <p:nvGrpSpPr>
            <p:cNvPr id="11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7" name="Group 16"/>
          <p:cNvGrpSpPr/>
          <p:nvPr/>
        </p:nvGrpSpPr>
        <p:grpSpPr>
          <a:xfrm>
            <a:off x="7162800" y="3048000"/>
            <a:ext cx="609600" cy="1981200"/>
            <a:chOff x="6858000" y="3048000"/>
            <a:chExt cx="609600" cy="1981200"/>
          </a:xfrm>
        </p:grpSpPr>
        <p:grpSp>
          <p:nvGrpSpPr>
            <p:cNvPr id="18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20" name="Rectangle 1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9" name="Rectangle 18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103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104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105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106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53340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Rectangle 8"/>
          <p:cNvSpPr/>
          <p:nvPr/>
        </p:nvSpPr>
        <p:spPr>
          <a:xfrm>
            <a:off x="7620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/>
          <p:cNvGrpSpPr/>
          <p:nvPr/>
        </p:nvGrpSpPr>
        <p:grpSpPr>
          <a:xfrm>
            <a:off x="3048000" y="3048000"/>
            <a:ext cx="609600" cy="1981200"/>
            <a:chOff x="6858000" y="3048000"/>
            <a:chExt cx="609600" cy="1981200"/>
          </a:xfrm>
        </p:grpSpPr>
        <p:grpSp>
          <p:nvGrpSpPr>
            <p:cNvPr id="11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2" name="Rectangle 11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107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108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109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110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30480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7543800" y="2362200"/>
            <a:ext cx="609600" cy="2667000"/>
            <a:chOff x="1066800" y="685800"/>
            <a:chExt cx="609600" cy="2667000"/>
          </a:xfrm>
        </p:grpSpPr>
        <p:grpSp>
          <p:nvGrpSpPr>
            <p:cNvPr id="16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20" name="Rectangle 1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" name="Rectangle 2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7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111 112 113 114  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1628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Rectangle 8"/>
          <p:cNvSpPr/>
          <p:nvPr/>
        </p:nvSpPr>
        <p:spPr>
          <a:xfrm>
            <a:off x="6858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/>
          <p:cNvGrpSpPr/>
          <p:nvPr/>
        </p:nvGrpSpPr>
        <p:grpSpPr>
          <a:xfrm>
            <a:off x="2743200" y="2362200"/>
            <a:ext cx="609600" cy="2667000"/>
            <a:chOff x="1066800" y="685800"/>
            <a:chExt cx="609600" cy="2667000"/>
          </a:xfrm>
        </p:grpSpPr>
        <p:grpSp>
          <p:nvGrpSpPr>
            <p:cNvPr id="11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115 116 117 118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5105400" y="3733800"/>
            <a:ext cx="609600" cy="1295400"/>
            <a:chOff x="457200" y="3733800"/>
            <a:chExt cx="609600" cy="1295400"/>
          </a:xfrm>
        </p:grpSpPr>
        <p:sp>
          <p:nvSpPr>
            <p:cNvPr id="16" name="Rectangle 15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Rectangle 17"/>
          <p:cNvSpPr/>
          <p:nvPr/>
        </p:nvSpPr>
        <p:spPr>
          <a:xfrm>
            <a:off x="73152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762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0" name="Group 19"/>
          <p:cNvGrpSpPr/>
          <p:nvPr/>
        </p:nvGrpSpPr>
        <p:grpSpPr>
          <a:xfrm>
            <a:off x="2895600" y="3733800"/>
            <a:ext cx="609600" cy="1295400"/>
            <a:chOff x="457200" y="3733800"/>
            <a:chExt cx="609600" cy="1295400"/>
          </a:xfrm>
        </p:grpSpPr>
        <p:sp>
          <p:nvSpPr>
            <p:cNvPr id="21" name="Rectangle 2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119 120 121 122</a:t>
            </a:r>
            <a:endParaRPr lang="en-US" sz="9600" dirty="0">
              <a:latin typeface="Comic Sans MS" pitchFamily="66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/>
          <p:cNvGrpSpPr/>
          <p:nvPr/>
        </p:nvGrpSpPr>
        <p:grpSpPr>
          <a:xfrm>
            <a:off x="2971800" y="152400"/>
            <a:ext cx="609600" cy="5105400"/>
            <a:chOff x="2971800" y="-228600"/>
            <a:chExt cx="609600" cy="5410200"/>
          </a:xfrm>
        </p:grpSpPr>
        <p:grpSp>
          <p:nvGrpSpPr>
            <p:cNvPr id="3" name="Group 2"/>
            <p:cNvGrpSpPr/>
            <p:nvPr/>
          </p:nvGrpSpPr>
          <p:grpSpPr>
            <a:xfrm>
              <a:off x="2971800" y="457200"/>
              <a:ext cx="609600" cy="4724400"/>
              <a:chOff x="2514600" y="381000"/>
              <a:chExt cx="609600" cy="4724400"/>
            </a:xfrm>
          </p:grpSpPr>
          <p:grpSp>
            <p:nvGrpSpPr>
              <p:cNvPr id="5" name="Group 4"/>
              <p:cNvGrpSpPr/>
              <p:nvPr/>
            </p:nvGrpSpPr>
            <p:grpSpPr>
              <a:xfrm>
                <a:off x="2514600" y="1066800"/>
                <a:ext cx="609600" cy="4038600"/>
                <a:chOff x="685800" y="990600"/>
                <a:chExt cx="609600" cy="4038600"/>
              </a:xfrm>
            </p:grpSpPr>
            <p:grpSp>
              <p:nvGrpSpPr>
                <p:cNvPr id="7" name="Group 6"/>
                <p:cNvGrpSpPr/>
                <p:nvPr/>
              </p:nvGrpSpPr>
              <p:grpSpPr>
                <a:xfrm>
                  <a:off x="685800" y="3048000"/>
                  <a:ext cx="609600" cy="1981200"/>
                  <a:chOff x="6858000" y="3048000"/>
                  <a:chExt cx="609600" cy="1981200"/>
                </a:xfrm>
              </p:grpSpPr>
              <p:grpSp>
                <p:nvGrpSpPr>
                  <p:cNvPr id="13" name="Group 5"/>
                  <p:cNvGrpSpPr/>
                  <p:nvPr/>
                </p:nvGrpSpPr>
                <p:grpSpPr>
                  <a:xfrm>
                    <a:off x="6858000" y="3733800"/>
                    <a:ext cx="609600" cy="1295400"/>
                    <a:chOff x="457200" y="3733800"/>
                    <a:chExt cx="609600" cy="1295400"/>
                  </a:xfrm>
                </p:grpSpPr>
                <p:sp>
                  <p:nvSpPr>
                    <p:cNvPr id="15" name="Rectangle 14"/>
                    <p:cNvSpPr/>
                    <p:nvPr/>
                  </p:nvSpPr>
                  <p:spPr>
                    <a:xfrm>
                      <a:off x="457200" y="4419600"/>
                      <a:ext cx="609600" cy="609600"/>
                    </a:xfrm>
                    <a:prstGeom prst="rect">
                      <a:avLst/>
                    </a:prstGeom>
                    <a:solidFill>
                      <a:schemeClr val="bg1"/>
                    </a:solidFill>
                    <a:ln w="254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16" name="Rectangle 15"/>
                    <p:cNvSpPr/>
                    <p:nvPr/>
                  </p:nvSpPr>
                  <p:spPr>
                    <a:xfrm>
                      <a:off x="457200" y="3733800"/>
                      <a:ext cx="609600" cy="609600"/>
                    </a:xfrm>
                    <a:prstGeom prst="rect">
                      <a:avLst/>
                    </a:prstGeom>
                    <a:solidFill>
                      <a:schemeClr val="bg1"/>
                    </a:solidFill>
                    <a:ln w="254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</p:grpSp>
              <p:sp>
                <p:nvSpPr>
                  <p:cNvPr id="14" name="Rectangle 8"/>
                  <p:cNvSpPr/>
                  <p:nvPr/>
                </p:nvSpPr>
                <p:spPr>
                  <a:xfrm>
                    <a:off x="6858000" y="30480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8" name="Group 11"/>
                <p:cNvGrpSpPr/>
                <p:nvPr/>
              </p:nvGrpSpPr>
              <p:grpSpPr>
                <a:xfrm>
                  <a:off x="685800" y="990600"/>
                  <a:ext cx="609600" cy="1981200"/>
                  <a:chOff x="6858000" y="3048000"/>
                  <a:chExt cx="609600" cy="1981200"/>
                </a:xfrm>
              </p:grpSpPr>
              <p:grpSp>
                <p:nvGrpSpPr>
                  <p:cNvPr id="9" name="Group 8"/>
                  <p:cNvGrpSpPr/>
                  <p:nvPr/>
                </p:nvGrpSpPr>
                <p:grpSpPr>
                  <a:xfrm>
                    <a:off x="6858000" y="3733800"/>
                    <a:ext cx="609600" cy="1295400"/>
                    <a:chOff x="457200" y="3733800"/>
                    <a:chExt cx="609600" cy="1295400"/>
                  </a:xfrm>
                </p:grpSpPr>
                <p:sp>
                  <p:nvSpPr>
                    <p:cNvPr id="11" name="Rectangle 10"/>
                    <p:cNvSpPr/>
                    <p:nvPr/>
                  </p:nvSpPr>
                  <p:spPr>
                    <a:xfrm>
                      <a:off x="457200" y="4419600"/>
                      <a:ext cx="609600" cy="609600"/>
                    </a:xfrm>
                    <a:prstGeom prst="rect">
                      <a:avLst/>
                    </a:prstGeom>
                    <a:solidFill>
                      <a:schemeClr val="bg1"/>
                    </a:solidFill>
                    <a:ln w="254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12" name="Rectangle 11"/>
                    <p:cNvSpPr/>
                    <p:nvPr/>
                  </p:nvSpPr>
                  <p:spPr>
                    <a:xfrm>
                      <a:off x="457200" y="3733800"/>
                      <a:ext cx="609600" cy="609600"/>
                    </a:xfrm>
                    <a:prstGeom prst="rect">
                      <a:avLst/>
                    </a:prstGeom>
                    <a:solidFill>
                      <a:schemeClr val="bg1"/>
                    </a:solidFill>
                    <a:ln w="254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</p:grpSp>
              <p:sp>
                <p:nvSpPr>
                  <p:cNvPr id="10" name="Rectangle 9"/>
                  <p:cNvSpPr/>
                  <p:nvPr/>
                </p:nvSpPr>
                <p:spPr>
                  <a:xfrm>
                    <a:off x="6858000" y="30480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  <p:sp>
            <p:nvSpPr>
              <p:cNvPr id="6" name="Rectangle 5"/>
              <p:cNvSpPr/>
              <p:nvPr/>
            </p:nvSpPr>
            <p:spPr>
              <a:xfrm>
                <a:off x="2514600" y="381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5" name="Rectangle 24"/>
            <p:cNvSpPr/>
            <p:nvPr/>
          </p:nvSpPr>
          <p:spPr>
            <a:xfrm>
              <a:off x="2971800" y="-228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7" name="Rectangle 26"/>
          <p:cNvSpPr/>
          <p:nvPr/>
        </p:nvSpPr>
        <p:spPr>
          <a:xfrm>
            <a:off x="54102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7620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123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124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125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126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620000" y="1676400"/>
            <a:ext cx="609600" cy="3352800"/>
            <a:chOff x="2362200" y="1676400"/>
            <a:chExt cx="609600" cy="3352800"/>
          </a:xfrm>
        </p:grpSpPr>
        <p:grpSp>
          <p:nvGrpSpPr>
            <p:cNvPr id="5" name="Group 4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3" name="Group 12"/>
          <p:cNvGrpSpPr/>
          <p:nvPr/>
        </p:nvGrpSpPr>
        <p:grpSpPr>
          <a:xfrm>
            <a:off x="2971800" y="3733800"/>
            <a:ext cx="609600" cy="1295400"/>
            <a:chOff x="457200" y="3733800"/>
            <a:chExt cx="609600" cy="1295400"/>
          </a:xfrm>
        </p:grpSpPr>
        <p:sp>
          <p:nvSpPr>
            <p:cNvPr id="14" name="Rectangle 13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6" name="Rectangle 15"/>
          <p:cNvSpPr/>
          <p:nvPr/>
        </p:nvSpPr>
        <p:spPr>
          <a:xfrm>
            <a:off x="6858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/>
          <p:cNvSpPr/>
          <p:nvPr/>
        </p:nvSpPr>
        <p:spPr>
          <a:xfrm>
            <a:off x="5334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127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128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129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130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30480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Rectangle 8"/>
          <p:cNvSpPr/>
          <p:nvPr/>
        </p:nvSpPr>
        <p:spPr>
          <a:xfrm>
            <a:off x="54102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/>
          <p:cNvGrpSpPr/>
          <p:nvPr/>
        </p:nvGrpSpPr>
        <p:grpSpPr>
          <a:xfrm>
            <a:off x="7696200" y="3048000"/>
            <a:ext cx="609600" cy="1981200"/>
            <a:chOff x="6858000" y="3048000"/>
            <a:chExt cx="609600" cy="1981200"/>
          </a:xfrm>
        </p:grpSpPr>
        <p:grpSp>
          <p:nvGrpSpPr>
            <p:cNvPr id="11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2" name="Rectangle 11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131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132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133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134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8194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5" name="Rectangle 14"/>
          <p:cNvSpPr/>
          <p:nvPr/>
        </p:nvSpPr>
        <p:spPr>
          <a:xfrm>
            <a:off x="51816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74676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135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136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137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138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6962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2971800" y="3048000"/>
            <a:ext cx="609600" cy="1981200"/>
            <a:chOff x="6858000" y="3048000"/>
            <a:chExt cx="609600" cy="1981200"/>
          </a:xfrm>
        </p:grpSpPr>
        <p:grpSp>
          <p:nvGrpSpPr>
            <p:cNvPr id="10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2" name="Rectangle 11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Rectangle 12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1" name="Rectangle 10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762000" y="3048000"/>
            <a:ext cx="609600" cy="1981200"/>
            <a:chOff x="6858000" y="3048000"/>
            <a:chExt cx="609600" cy="1981200"/>
          </a:xfrm>
        </p:grpSpPr>
        <p:grpSp>
          <p:nvGrpSpPr>
            <p:cNvPr id="1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7" name="Rectangle 1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6" name="Rectangle 1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14 15 16 17 18 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62000" y="3733800"/>
            <a:ext cx="609600" cy="1295400"/>
            <a:chOff x="457200" y="3733800"/>
            <a:chExt cx="609600" cy="1295400"/>
          </a:xfrm>
        </p:grpSpPr>
        <p:sp>
          <p:nvSpPr>
            <p:cNvPr id="5" name="Rectangle 4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Rectangle 5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4114800" y="3048000"/>
            <a:ext cx="609600" cy="1981200"/>
            <a:chOff x="6858000" y="3048000"/>
            <a:chExt cx="609600" cy="1981200"/>
          </a:xfrm>
        </p:grpSpPr>
        <p:grpSp>
          <p:nvGrpSpPr>
            <p:cNvPr id="8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0" name="Rectangle 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" name="Rectangle 1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9" name="Rectangle 8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7467600" y="2362200"/>
            <a:ext cx="609600" cy="2667000"/>
            <a:chOff x="1066800" y="685800"/>
            <a:chExt cx="609600" cy="2667000"/>
          </a:xfrm>
        </p:grpSpPr>
        <p:grpSp>
          <p:nvGrpSpPr>
            <p:cNvPr id="13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7" name="Rectangle 1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Rectangle 1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4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20" name="Group 19"/>
          <p:cNvGrpSpPr/>
          <p:nvPr/>
        </p:nvGrpSpPr>
        <p:grpSpPr>
          <a:xfrm>
            <a:off x="2362200" y="3733800"/>
            <a:ext cx="609600" cy="1295400"/>
            <a:chOff x="457200" y="3733800"/>
            <a:chExt cx="609600" cy="1295400"/>
          </a:xfrm>
        </p:grpSpPr>
        <p:sp>
          <p:nvSpPr>
            <p:cNvPr id="21" name="Rectangle 2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139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140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141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142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3124200" y="1676400"/>
            <a:ext cx="609600" cy="3352800"/>
            <a:chOff x="2362200" y="1676400"/>
            <a:chExt cx="609600" cy="3352800"/>
          </a:xfrm>
        </p:grpSpPr>
        <p:grpSp>
          <p:nvGrpSpPr>
            <p:cNvPr id="5" name="Group 4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3" name="Rectangle 12"/>
          <p:cNvSpPr/>
          <p:nvPr/>
        </p:nvSpPr>
        <p:spPr>
          <a:xfrm>
            <a:off x="5334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75438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143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144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3124200" y="304800"/>
            <a:ext cx="609600" cy="4724400"/>
            <a:chOff x="2514600" y="381000"/>
            <a:chExt cx="609600" cy="4724400"/>
          </a:xfrm>
        </p:grpSpPr>
        <p:grpSp>
          <p:nvGrpSpPr>
            <p:cNvPr id="5" name="Group 4"/>
            <p:cNvGrpSpPr/>
            <p:nvPr/>
          </p:nvGrpSpPr>
          <p:grpSpPr>
            <a:xfrm>
              <a:off x="2514600" y="1066800"/>
              <a:ext cx="609600" cy="4038600"/>
              <a:chOff x="685800" y="990600"/>
              <a:chExt cx="609600" cy="40386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" y="30480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13" name="Group 5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5" name="Rectangle 14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6" name="Rectangle 15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14" name="Rectangle 8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8" name="Group 11"/>
              <p:cNvGrpSpPr/>
              <p:nvPr/>
            </p:nvGrpSpPr>
            <p:grpSpPr>
              <a:xfrm>
                <a:off x="685800" y="9906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9" name="Group 8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1" name="Rectangle 10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2" name="Rectangle 11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chemeClr val="bg1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10" name="Rectangle 9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  <p:sp>
          <p:nvSpPr>
            <p:cNvPr id="6" name="Rectangle 5"/>
            <p:cNvSpPr/>
            <p:nvPr/>
          </p:nvSpPr>
          <p:spPr>
            <a:xfrm>
              <a:off x="2514600" y="381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Rectangle 23"/>
          <p:cNvSpPr/>
          <p:nvPr/>
        </p:nvSpPr>
        <p:spPr>
          <a:xfrm>
            <a:off x="762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19 20 21 22 23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514600" y="2362200"/>
            <a:ext cx="609600" cy="2667000"/>
            <a:chOff x="1066800" y="685800"/>
            <a:chExt cx="609600" cy="2667000"/>
          </a:xfrm>
        </p:grpSpPr>
        <p:grpSp>
          <p:nvGrpSpPr>
            <p:cNvPr id="5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9" name="Rectangle 8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" name="Rectangle 9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1" name="Group 10"/>
          <p:cNvGrpSpPr/>
          <p:nvPr/>
        </p:nvGrpSpPr>
        <p:grpSpPr>
          <a:xfrm>
            <a:off x="4267200" y="3733800"/>
            <a:ext cx="609600" cy="1295400"/>
            <a:chOff x="457200" y="3733800"/>
            <a:chExt cx="609600" cy="1295400"/>
          </a:xfrm>
        </p:grpSpPr>
        <p:sp>
          <p:nvSpPr>
            <p:cNvPr id="12" name="Rectangle 11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6019800" y="3733800"/>
            <a:ext cx="609600" cy="1295400"/>
            <a:chOff x="457200" y="3733800"/>
            <a:chExt cx="609600" cy="1295400"/>
          </a:xfrm>
        </p:grpSpPr>
        <p:sp>
          <p:nvSpPr>
            <p:cNvPr id="15" name="Rectangle 14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Rectangle 15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24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25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26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27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27" name="Group 26"/>
          <p:cNvGrpSpPr/>
          <p:nvPr/>
        </p:nvGrpSpPr>
        <p:grpSpPr>
          <a:xfrm>
            <a:off x="685800" y="990600"/>
            <a:ext cx="609600" cy="4038600"/>
            <a:chOff x="685800" y="990600"/>
            <a:chExt cx="609600" cy="4038600"/>
          </a:xfrm>
        </p:grpSpPr>
        <p:grpSp>
          <p:nvGrpSpPr>
            <p:cNvPr id="7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8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0" name="Rectangle 9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" name="Rectangle 10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9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13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5" name="Rectangle 14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6" name="Rectangle 15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4" name="Rectangle 13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7" name="Group 16"/>
          <p:cNvGrpSpPr/>
          <p:nvPr/>
        </p:nvGrpSpPr>
        <p:grpSpPr>
          <a:xfrm>
            <a:off x="6019800" y="3733800"/>
            <a:ext cx="609600" cy="1295400"/>
            <a:chOff x="457200" y="3733800"/>
            <a:chExt cx="609600" cy="1295400"/>
          </a:xfrm>
        </p:grpSpPr>
        <p:sp>
          <p:nvSpPr>
            <p:cNvPr id="18" name="Rectangle 17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0" name="Rectangle 19"/>
          <p:cNvSpPr/>
          <p:nvPr/>
        </p:nvSpPr>
        <p:spPr>
          <a:xfrm>
            <a:off x="23622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/>
          <p:cNvSpPr/>
          <p:nvPr/>
        </p:nvSpPr>
        <p:spPr>
          <a:xfrm>
            <a:off x="41148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Group 21"/>
          <p:cNvGrpSpPr/>
          <p:nvPr/>
        </p:nvGrpSpPr>
        <p:grpSpPr>
          <a:xfrm>
            <a:off x="7924800" y="3048000"/>
            <a:ext cx="609600" cy="1981200"/>
            <a:chOff x="6858000" y="3048000"/>
            <a:chExt cx="609600" cy="1981200"/>
          </a:xfrm>
        </p:grpSpPr>
        <p:grpSp>
          <p:nvGrpSpPr>
            <p:cNvPr id="23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25" name="Rectangle 24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4" name="Rectangle 23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29 30 31 32 33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7772400" y="3733800"/>
            <a:ext cx="609600" cy="1295400"/>
            <a:chOff x="457200" y="3733800"/>
            <a:chExt cx="609600" cy="1295400"/>
          </a:xfrm>
        </p:grpSpPr>
        <p:sp>
          <p:nvSpPr>
            <p:cNvPr id="10" name="Rectangle 9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2362200" y="1676400"/>
            <a:ext cx="609600" cy="3352800"/>
            <a:chOff x="2362200" y="1676400"/>
            <a:chExt cx="609600" cy="3352800"/>
          </a:xfrm>
        </p:grpSpPr>
        <p:grpSp>
          <p:nvGrpSpPr>
            <p:cNvPr id="3" name="Group 2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5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7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" name="Rectangle 7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6" name="Rectangle 5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5943600" y="3048000"/>
            <a:ext cx="609600" cy="1981200"/>
            <a:chOff x="6858000" y="3048000"/>
            <a:chExt cx="609600" cy="1981200"/>
          </a:xfrm>
        </p:grpSpPr>
        <p:grpSp>
          <p:nvGrpSpPr>
            <p:cNvPr id="16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7" name="Rectangle 16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34 35 36 37 38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41910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15" name="Rectangle 14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/>
          <p:cNvGrpSpPr/>
          <p:nvPr/>
        </p:nvGrpSpPr>
        <p:grpSpPr>
          <a:xfrm>
            <a:off x="2438400" y="3733800"/>
            <a:ext cx="609600" cy="1295400"/>
            <a:chOff x="457200" y="3733800"/>
            <a:chExt cx="609600" cy="1295400"/>
          </a:xfrm>
        </p:grpSpPr>
        <p:sp>
          <p:nvSpPr>
            <p:cNvPr id="20" name="Rectangle 19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Rectangle 20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2" name="Rectangle 21"/>
          <p:cNvSpPr/>
          <p:nvPr/>
        </p:nvSpPr>
        <p:spPr>
          <a:xfrm>
            <a:off x="80010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39 40 41 42 43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438400" y="1676400"/>
            <a:ext cx="609600" cy="3352800"/>
            <a:chOff x="2362200" y="1676400"/>
            <a:chExt cx="609600" cy="3352800"/>
          </a:xfrm>
        </p:grpSpPr>
        <p:grpSp>
          <p:nvGrpSpPr>
            <p:cNvPr id="5" name="Group 4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3" name="Group 12"/>
          <p:cNvGrpSpPr/>
          <p:nvPr/>
        </p:nvGrpSpPr>
        <p:grpSpPr>
          <a:xfrm>
            <a:off x="5943600" y="2362200"/>
            <a:ext cx="609600" cy="2667000"/>
            <a:chOff x="1066800" y="685800"/>
            <a:chExt cx="609600" cy="2667000"/>
          </a:xfrm>
        </p:grpSpPr>
        <p:grpSp>
          <p:nvGrpSpPr>
            <p:cNvPr id="14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6" name="Rectangle 15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Rectangle 16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sp>
        <p:nvSpPr>
          <p:cNvPr id="20" name="Rectangle 19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44 45 46 47 48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80010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bg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2514600" y="3048000"/>
            <a:ext cx="609600" cy="1981200"/>
            <a:chOff x="6858000" y="3048000"/>
            <a:chExt cx="609600" cy="1981200"/>
          </a:xfrm>
        </p:grpSpPr>
        <p:grpSp>
          <p:nvGrpSpPr>
            <p:cNvPr id="16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7" name="Rectangle 16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0" name="Rectangle 19"/>
          <p:cNvSpPr/>
          <p:nvPr/>
        </p:nvSpPr>
        <p:spPr>
          <a:xfrm>
            <a:off x="4267200" y="4419600"/>
            <a:ext cx="609600" cy="609600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1" name="Group 20"/>
          <p:cNvGrpSpPr/>
          <p:nvPr/>
        </p:nvGrpSpPr>
        <p:grpSpPr>
          <a:xfrm>
            <a:off x="609600" y="3048000"/>
            <a:ext cx="609600" cy="1981200"/>
            <a:chOff x="6858000" y="3048000"/>
            <a:chExt cx="609600" cy="1981200"/>
          </a:xfrm>
        </p:grpSpPr>
        <p:grpSp>
          <p:nvGrpSpPr>
            <p:cNvPr id="22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24" name="Rectangle 23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" name="Rectangle 24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bg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3" name="Rectangle 22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bg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521</TotalTime>
  <Words>176</Words>
  <Application>Microsoft Office PowerPoint</Application>
  <PresentationFormat>On-screen Show (4:3)</PresentationFormat>
  <Paragraphs>31</Paragraphs>
  <Slides>31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Teresa</dc:creator>
  <cp:lastModifiedBy>Floyd, Ana</cp:lastModifiedBy>
  <cp:revision>23</cp:revision>
  <dcterms:created xsi:type="dcterms:W3CDTF">2014-09-05T09:34:42Z</dcterms:created>
  <dcterms:modified xsi:type="dcterms:W3CDTF">2014-10-17T19:14:24Z</dcterms:modified>
</cp:coreProperties>
</file>

<file path=docProps/thumbnail.jpeg>
</file>